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7" r:id="rId2"/>
    <p:sldMasterId id="2147483661" r:id="rId3"/>
  </p:sldMasterIdLst>
  <p:sldIdLst>
    <p:sldId id="256" r:id="rId4"/>
    <p:sldId id="276" r:id="rId5"/>
    <p:sldId id="294" r:id="rId6"/>
    <p:sldId id="295" r:id="rId7"/>
    <p:sldId id="257" r:id="rId8"/>
    <p:sldId id="258" r:id="rId9"/>
    <p:sldId id="273" r:id="rId10"/>
    <p:sldId id="272" r:id="rId11"/>
    <p:sldId id="274" r:id="rId12"/>
    <p:sldId id="275" r:id="rId13"/>
    <p:sldId id="271" r:id="rId14"/>
    <p:sldId id="259" r:id="rId15"/>
    <p:sldId id="277" r:id="rId16"/>
    <p:sldId id="260" r:id="rId17"/>
    <p:sldId id="278" r:id="rId18"/>
    <p:sldId id="279" r:id="rId19"/>
    <p:sldId id="280" r:id="rId20"/>
    <p:sldId id="281" r:id="rId21"/>
    <p:sldId id="261" r:id="rId22"/>
    <p:sldId id="262" r:id="rId23"/>
    <p:sldId id="282" r:id="rId24"/>
    <p:sldId id="283" r:id="rId25"/>
    <p:sldId id="263" r:id="rId26"/>
    <p:sldId id="285" r:id="rId27"/>
    <p:sldId id="264" r:id="rId28"/>
    <p:sldId id="286" r:id="rId29"/>
    <p:sldId id="265" r:id="rId30"/>
    <p:sldId id="266" r:id="rId31"/>
    <p:sldId id="288" r:id="rId32"/>
    <p:sldId id="267" r:id="rId33"/>
    <p:sldId id="268" r:id="rId34"/>
    <p:sldId id="289" r:id="rId35"/>
    <p:sldId id="290" r:id="rId36"/>
    <p:sldId id="291" r:id="rId37"/>
    <p:sldId id="270" r:id="rId38"/>
    <p:sldId id="293" r:id="rId39"/>
    <p:sldId id="296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2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Нажмите кнопку, чтобы изменить стиль основного заголовка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Нажмите кнопку, чтобы изменить стиль основного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4F9ED-9DD9-4CFA-A227-17376D6FB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D1BAD-CAEC-4D56-B960-9E44D5F7A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691C6-968B-494E-953C-5B05D0D93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693DC0A-F723-4532-8113-B0227BF1C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A4F6C-57F1-4AE8-A6F7-33F8E373E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E5F32-62C8-4628-A5FE-07740F88D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C25FC-07E5-41EC-8328-6EF5BA83E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506E8-1343-4E81-ACC6-F80E7CBD5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15BD1-177F-42D0-89A5-05C95331E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FACC2-216E-421C-A7CA-483B55A7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EE68B-643C-4D40-902A-6D468A37E1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E0E78-AC00-43B6-9049-9BCACA317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EA01E-15F5-4A6E-98D9-67C468BC4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F9B58-F3F1-400B-ABC6-C7477A3F4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D2C1F-A832-43CD-A806-D6E047872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5229225"/>
            <a:ext cx="7723188" cy="762000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ru-RU"/>
              <a:t>Заголовок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6021388"/>
            <a:ext cx="7723188" cy="792162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Подзаголовок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92314-EE80-47B0-BC58-D566A97A6E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2A9C1B-4E11-435A-A0AC-79A6B5CA95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385D7-B522-4831-93DE-EC1F1C8A15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773238"/>
            <a:ext cx="3771900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773238"/>
            <a:ext cx="3771900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83768-3770-46C4-B4F9-B39E600BDB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8AF41-19C5-4264-B402-D68D6E9D8E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E370F-7E3F-464B-B222-09AB1EC5D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ECD02-67D8-4AA0-9484-A7A58C48ED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7FBA0-FF36-4B61-9FA8-317443D1B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1B810-228C-4EFA-824F-990D65FC4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057F7-C181-4878-9490-3D2982EC9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FD13C-B44D-4B25-BAA5-9408D6F4FF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333375"/>
            <a:ext cx="1924050" cy="6191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333375"/>
            <a:ext cx="5619750" cy="6191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E4006-5824-45A0-A818-BF8778F64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713BB-8F4E-4764-B84F-97613F1F11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8E745-08FA-4D11-BF18-E4DF2CFE5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FEFCA-4906-48F0-82B5-B6B70917B9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D3C69-B01C-4BB3-9077-FD74F8380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6DF2B-50D9-460F-B78F-D11C7ADB0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CCD93-8209-453F-9255-EF1943641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9332D753-0B8A-43E6-90DE-224E112C1D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4274BDB5-6D3B-4A70-9EE5-05AC64FEDE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33375"/>
            <a:ext cx="7696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773238"/>
            <a:ext cx="7696200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07B973C1-03FB-4604-A45F-0B860438BC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6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4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5pPr>
      <a:lvl6pPr marL="2438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6pPr>
      <a:lvl7pPr marL="2895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7pPr>
      <a:lvl8pPr marL="3352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8pPr>
      <a:lvl9pPr marL="3810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ru-RU" sz="6600" dirty="0" smtClean="0"/>
              <a:t>Как создать клип?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25" y="6143625"/>
            <a:ext cx="7386638" cy="333375"/>
          </a:xfrm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r>
              <a:rPr lang="ru-RU" sz="2000" dirty="0" smtClean="0">
                <a:latin typeface="Arial" charset="0"/>
              </a:rPr>
              <a:t>@Попова Снежанна Владиславовна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000" dirty="0" smtClean="0">
                <a:latin typeface="Arial" charset="0"/>
              </a:rPr>
              <a:t>2009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8642350" cy="642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33375"/>
            <a:ext cx="8024813" cy="10668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Следующий этап – поиск музыки или песни</a:t>
            </a:r>
          </a:p>
        </p:txBody>
      </p:sp>
      <p:pic>
        <p:nvPicPr>
          <p:cNvPr id="17413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600200"/>
            <a:ext cx="8643937" cy="499745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42875"/>
            <a:ext cx="8715375" cy="1357313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4000" dirty="0" smtClean="0"/>
              <a:t>Нажать аудио-файлы. Найти песню. Выделить. Импортировать её</a:t>
            </a:r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700213"/>
            <a:ext cx="85725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/>
          </a:p>
        </p:txBody>
      </p:sp>
      <p:pic>
        <p:nvPicPr>
          <p:cNvPr id="2355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60350"/>
            <a:ext cx="8291512" cy="63373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60350"/>
            <a:ext cx="8786812" cy="1382713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3600" dirty="0" smtClean="0"/>
              <a:t>Сервиз. Название и титры. Добавить название в начале фильма</a:t>
            </a: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785938"/>
            <a:ext cx="8643938" cy="480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 Нажать. Написать. </a:t>
            </a: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773238"/>
            <a:ext cx="8572500" cy="4751387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Выбрать цвет и шрифт. </a:t>
            </a:r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714500"/>
            <a:ext cx="8786812" cy="4899025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Анимацию</a:t>
            </a:r>
          </a:p>
        </p:txBody>
      </p:sp>
      <p:pic>
        <p:nvPicPr>
          <p:cNvPr id="2662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1773238"/>
            <a:ext cx="8786813" cy="4751387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142875"/>
            <a:ext cx="8715375" cy="1166813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Вставить- добавление названия в начало. (кнопка Готово)</a:t>
            </a:r>
          </a:p>
        </p:txBody>
      </p:sp>
      <p:pic>
        <p:nvPicPr>
          <p:cNvPr id="2765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857375"/>
            <a:ext cx="8713788" cy="4740275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0"/>
            <a:ext cx="8461375" cy="136842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dirty="0" smtClean="0"/>
              <a:t> </a:t>
            </a:r>
            <a:r>
              <a:rPr lang="ru-RU" sz="4400" dirty="0" smtClean="0"/>
              <a:t>Мышью перетащить фото и открытки на кадры</a:t>
            </a:r>
          </a:p>
        </p:txBody>
      </p:sp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643063"/>
            <a:ext cx="8643937" cy="500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1928813"/>
            <a:ext cx="8715375" cy="4214812"/>
          </a:xfrm>
        </p:spPr>
        <p:txBody>
          <a:bodyPr/>
          <a:lstStyle/>
          <a:p>
            <a:pPr>
              <a:defRPr/>
            </a:pPr>
            <a:r>
              <a:rPr lang="ru-RU" dirty="0" err="1" smtClean="0"/>
              <a:t>Windows</a:t>
            </a:r>
            <a:r>
              <a:rPr lang="ru-RU" dirty="0" smtClean="0"/>
              <a:t> </a:t>
            </a:r>
            <a:r>
              <a:rPr lang="ru-RU" dirty="0" err="1" smtClean="0"/>
              <a:t>Movie</a:t>
            </a:r>
            <a:r>
              <a:rPr lang="ru-RU" dirty="0" smtClean="0"/>
              <a:t> </a:t>
            </a:r>
            <a:r>
              <a:rPr lang="ru-RU" dirty="0" err="1" smtClean="0"/>
              <a:t>Maker</a:t>
            </a:r>
            <a:r>
              <a:rPr lang="ru-RU" dirty="0" smtClean="0"/>
              <a:t> — программа для создания/редактирования видео.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214313"/>
            <a:ext cx="8786813" cy="1143000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dirty="0" smtClean="0"/>
              <a:t> </a:t>
            </a:r>
            <a:r>
              <a:rPr lang="ru-RU" sz="4000" dirty="0" smtClean="0"/>
              <a:t>Нажать </a:t>
            </a:r>
            <a:r>
              <a:rPr lang="ru-RU" sz="4000" dirty="0" err="1" smtClean="0"/>
              <a:t>раскадровку</a:t>
            </a:r>
            <a:r>
              <a:rPr lang="ru-RU" sz="4000" dirty="0" smtClean="0"/>
              <a:t> (кнопка «Отображение шкалы времени»)</a:t>
            </a:r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785938"/>
            <a:ext cx="8643938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428625"/>
            <a:ext cx="8643938" cy="1066800"/>
          </a:xfrm>
        </p:spPr>
        <p:txBody>
          <a:bodyPr/>
          <a:lstStyle/>
          <a:p>
            <a:pPr>
              <a:defRPr/>
            </a:pPr>
            <a:r>
              <a:rPr lang="ru-RU" sz="4000" dirty="0" smtClean="0"/>
              <a:t>Выбрать шкалу времени и перетащить мышью туда песню</a:t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2867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719263"/>
            <a:ext cx="8643937" cy="4852987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Сборники. </a:t>
            </a:r>
            <a:r>
              <a:rPr lang="ru-RU" dirty="0" err="1" smtClean="0"/>
              <a:t>Видеопереходы</a:t>
            </a:r>
            <a:endParaRPr lang="ru-RU" dirty="0" smtClean="0"/>
          </a:p>
        </p:txBody>
      </p:sp>
      <p:pic>
        <p:nvPicPr>
          <p:cNvPr id="2867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643063"/>
            <a:ext cx="8643937" cy="503555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0"/>
            <a:ext cx="8715375" cy="128587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dirty="0" smtClean="0"/>
              <a:t> </a:t>
            </a:r>
            <a:r>
              <a:rPr lang="ru-RU" sz="4400" dirty="0" smtClean="0"/>
              <a:t>Перетащить их в квадратики между кадрами</a:t>
            </a:r>
          </a:p>
        </p:txBody>
      </p:sp>
      <p:pic>
        <p:nvPicPr>
          <p:cNvPr id="2969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785938"/>
            <a:ext cx="8501062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333375"/>
            <a:ext cx="8643938" cy="1066800"/>
          </a:xfrm>
        </p:spPr>
        <p:txBody>
          <a:bodyPr/>
          <a:lstStyle/>
          <a:p>
            <a:pPr>
              <a:defRPr/>
            </a:pPr>
            <a:r>
              <a:rPr lang="ru-RU" sz="4000" dirty="0" smtClean="0"/>
              <a:t>Старайтесь использовать как можно меньше разнообразных переходов</a:t>
            </a:r>
          </a:p>
        </p:txBody>
      </p:sp>
      <p:pic>
        <p:nvPicPr>
          <p:cNvPr id="3174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1773238"/>
            <a:ext cx="8715375" cy="4751387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58175" cy="6024563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4400" dirty="0" err="1" smtClean="0"/>
              <a:t>Раскадровка</a:t>
            </a:r>
            <a:r>
              <a:rPr lang="ru-RU" sz="4400" dirty="0" smtClean="0"/>
              <a:t>. Шкала времени</a:t>
            </a:r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dirty="0" smtClean="0"/>
              <a:t>   Проверьте, чтобы конец песни совпадал с концом фото.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dirty="0" smtClean="0"/>
              <a:t>   Если фото мало, то можно добавить до 50-60 штук или можно увеличить время показа фотографии, или в шкале времени можно подрезать песню. Нажать мышкой на конце, появится красная стрелка, её двигайте вперед.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mtClean="0"/>
          </a:p>
        </p:txBody>
      </p:sp>
      <p:pic>
        <p:nvPicPr>
          <p:cNvPr id="327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60350"/>
            <a:ext cx="8229600" cy="612140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4429125"/>
            <a:ext cx="8786813" cy="2214563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dirty="0" smtClean="0"/>
              <a:t>   Проверить, что получилось можно с любого кадра. Его выделить и нажать на стрелочку около </a:t>
            </a:r>
            <a:r>
              <a:rPr lang="ru-RU" dirty="0" err="1" smtClean="0"/>
              <a:t>раскадровки</a:t>
            </a:r>
            <a:r>
              <a:rPr lang="ru-RU" dirty="0" smtClean="0"/>
              <a:t>, а остановить - квадратик со стрелочкой</a:t>
            </a:r>
          </a:p>
        </p:txBody>
      </p:sp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14313"/>
            <a:ext cx="5649912" cy="423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60350"/>
            <a:ext cx="8640763" cy="5865813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4000" dirty="0" smtClean="0"/>
              <a:t> Эффекты (</a:t>
            </a:r>
            <a:r>
              <a:rPr lang="ru-RU" sz="4000" dirty="0" err="1" smtClean="0"/>
              <a:t>приближение,удаление</a:t>
            </a:r>
            <a:r>
              <a:rPr lang="ru-RU" sz="4000" dirty="0" smtClean="0"/>
              <a:t>…)</a:t>
            </a:r>
            <a:r>
              <a:rPr lang="ru-RU" dirty="0" smtClean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 algn="ctr">
              <a:buFont typeface="Wingdings" pitchFamily="2" charset="2"/>
              <a:buNone/>
              <a:defRPr/>
            </a:pPr>
            <a:r>
              <a:rPr lang="ru-RU" dirty="0" smtClean="0"/>
              <a:t>Нажать на эффекты и перетащить их на фото в </a:t>
            </a:r>
            <a:r>
              <a:rPr lang="ru-RU" dirty="0" err="1" smtClean="0"/>
              <a:t>раскадровке</a:t>
            </a:r>
            <a:r>
              <a:rPr lang="ru-RU" dirty="0" smtClean="0"/>
              <a:t>, посмотреть - подходят ли они этому кадру</a:t>
            </a:r>
          </a:p>
        </p:txBody>
      </p:sp>
      <p:pic>
        <p:nvPicPr>
          <p:cNvPr id="3481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1785938"/>
            <a:ext cx="5468938" cy="308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4071938"/>
            <a:ext cx="8786812" cy="2071687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3600" dirty="0" smtClean="0"/>
              <a:t>Чтобы достичь эффекта приближения и удаления картинки используем эффекты «Ослаблять, внутрь», «Ослаблять, наружу»</a:t>
            </a:r>
          </a:p>
        </p:txBody>
      </p:sp>
      <p:pic>
        <p:nvPicPr>
          <p:cNvPr id="3584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285750"/>
            <a:ext cx="586581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642938"/>
            <a:ext cx="7696200" cy="757237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Возможности программы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928813"/>
            <a:ext cx="8643938" cy="4595812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Получение видео с цифровой видеокамеры</a:t>
            </a:r>
          </a:p>
          <a:p>
            <a:pPr>
              <a:defRPr/>
            </a:pPr>
            <a:r>
              <a:rPr lang="ru-RU" dirty="0" smtClean="0"/>
              <a:t>Создание слайд-шоу из изображений</a:t>
            </a:r>
          </a:p>
          <a:p>
            <a:pPr>
              <a:defRPr/>
            </a:pPr>
            <a:r>
              <a:rPr lang="ru-RU" dirty="0" smtClean="0"/>
              <a:t>Обрезание или склеивание видео</a:t>
            </a:r>
          </a:p>
          <a:p>
            <a:pPr>
              <a:defRPr/>
            </a:pPr>
            <a:r>
              <a:rPr lang="ru-RU" dirty="0" smtClean="0"/>
              <a:t>Наложение звуковой дорожки</a:t>
            </a:r>
          </a:p>
          <a:p>
            <a:pPr>
              <a:defRPr/>
            </a:pPr>
            <a:r>
              <a:rPr lang="ru-RU" dirty="0" smtClean="0"/>
              <a:t>Добавление заголовков и титров</a:t>
            </a:r>
          </a:p>
          <a:p>
            <a:pPr>
              <a:defRPr/>
            </a:pPr>
            <a:r>
              <a:rPr lang="ru-RU" dirty="0" smtClean="0"/>
              <a:t>Создание переходов между фрагментами видео</a:t>
            </a:r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42875"/>
            <a:ext cx="8715375" cy="1428750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dirty="0" smtClean="0"/>
              <a:t>Титры «Сервиз».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dirty="0" smtClean="0"/>
              <a:t> Добавить ТИТРЫ В КОНЦЕ фильма </a:t>
            </a:r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714500"/>
            <a:ext cx="7929563" cy="497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42875"/>
            <a:ext cx="8472487" cy="158432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dirty="0" smtClean="0"/>
              <a:t> </a:t>
            </a:r>
            <a:r>
              <a:rPr lang="ru-RU" sz="4000" dirty="0" smtClean="0"/>
              <a:t>Когда проект готов, переходим к сохранению: «Операции»</a:t>
            </a:r>
          </a:p>
        </p:txBody>
      </p:sp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143125"/>
            <a:ext cx="786765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Сохранение на компьютер</a:t>
            </a:r>
          </a:p>
        </p:txBody>
      </p:sp>
      <p:pic>
        <p:nvPicPr>
          <p:cNvPr id="3584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773238"/>
            <a:ext cx="8572500" cy="4751387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85750"/>
            <a:ext cx="8715375" cy="6357938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14313"/>
            <a:ext cx="8696325" cy="6429375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214313"/>
            <a:ext cx="8786813" cy="6310312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285750"/>
            <a:ext cx="8786813" cy="657225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-1080000">
            <a:off x="1249555" y="1209446"/>
            <a:ext cx="6695006" cy="4524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Успешной </a:t>
            </a:r>
          </a:p>
          <a:p>
            <a:pPr algn="ctr">
              <a:defRPr/>
            </a:pPr>
            <a:r>
              <a:rPr lang="ru-RU" sz="9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Вам </a:t>
            </a:r>
          </a:p>
          <a:p>
            <a:pPr algn="ctr">
              <a:defRPr/>
            </a:pPr>
            <a:r>
              <a:rPr lang="ru-RU" sz="9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работы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Этапы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Открыть программу</a:t>
            </a:r>
          </a:p>
          <a:p>
            <a:pPr>
              <a:defRPr/>
            </a:pPr>
            <a:r>
              <a:rPr lang="ru-RU" dirty="0" smtClean="0"/>
              <a:t>Импортировать фото и музыку</a:t>
            </a:r>
          </a:p>
          <a:p>
            <a:pPr>
              <a:defRPr/>
            </a:pPr>
            <a:r>
              <a:rPr lang="ru-RU" dirty="0" smtClean="0"/>
              <a:t>Добавление названия и титров</a:t>
            </a:r>
          </a:p>
          <a:p>
            <a:pPr>
              <a:defRPr/>
            </a:pPr>
            <a:r>
              <a:rPr lang="ru-RU" dirty="0" smtClean="0"/>
              <a:t>Расстановка фотографий</a:t>
            </a:r>
          </a:p>
          <a:p>
            <a:pPr>
              <a:defRPr/>
            </a:pPr>
            <a:r>
              <a:rPr lang="ru-RU" dirty="0" smtClean="0"/>
              <a:t>Добавление музыки</a:t>
            </a:r>
          </a:p>
          <a:p>
            <a:pPr>
              <a:defRPr/>
            </a:pPr>
            <a:r>
              <a:rPr lang="ru-RU" dirty="0" smtClean="0"/>
              <a:t>Спецэффекты, переходы</a:t>
            </a:r>
          </a:p>
          <a:p>
            <a:pPr>
              <a:defRPr/>
            </a:pPr>
            <a:r>
              <a:rPr lang="ru-RU" dirty="0" smtClean="0"/>
              <a:t>Запись фильма на компьютер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0"/>
            <a:ext cx="8497887" cy="1223963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  <a:defRPr/>
            </a:pPr>
            <a:r>
              <a:rPr lang="ru-RU" sz="4400" dirty="0" smtClean="0"/>
              <a:t>Открыть программу </a:t>
            </a:r>
          </a:p>
          <a:p>
            <a:pPr marL="609600" indent="-609600" algn="r">
              <a:buFontTx/>
              <a:buNone/>
              <a:defRPr/>
            </a:pPr>
            <a:r>
              <a:rPr lang="ru-RU" sz="4400" dirty="0" smtClean="0"/>
              <a:t>WINDOWS </a:t>
            </a:r>
            <a:r>
              <a:rPr lang="ru-RU" sz="4400" dirty="0" err="1" smtClean="0"/>
              <a:t>Movie</a:t>
            </a:r>
            <a:r>
              <a:rPr lang="ru-RU" sz="4400" dirty="0" smtClean="0"/>
              <a:t> </a:t>
            </a:r>
            <a:r>
              <a:rPr lang="ru-RU" sz="4400" dirty="0" err="1" smtClean="0"/>
              <a:t>Maker</a:t>
            </a:r>
            <a:r>
              <a:rPr lang="ru-RU" sz="4400" dirty="0" smtClean="0"/>
              <a:t> </a:t>
            </a: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773238"/>
            <a:ext cx="6130925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713787" cy="93662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4400" dirty="0" smtClean="0"/>
              <a:t>Файл. Импорт в сборники</a:t>
            </a:r>
          </a:p>
        </p:txBody>
      </p:sp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714500"/>
            <a:ext cx="8501063" cy="495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333375"/>
            <a:ext cx="8643937" cy="1066800"/>
          </a:xfrm>
        </p:spPr>
        <p:txBody>
          <a:bodyPr/>
          <a:lstStyle/>
          <a:p>
            <a:pPr>
              <a:defRPr/>
            </a:pPr>
            <a:r>
              <a:rPr lang="ru-RU" sz="4000" dirty="0" smtClean="0"/>
              <a:t>Выбираем папку, в которой находятся фотографии, картинки.</a:t>
            </a:r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785938"/>
            <a:ext cx="8929687" cy="4738687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3700" y="0"/>
            <a:ext cx="8750300" cy="1503363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Нажать на ИЗОБРАЖЕНИЕ. Найти фото, выделить, нажать на импортирование (импорт). Они появились в программе. </a:t>
            </a:r>
          </a:p>
        </p:txBody>
      </p:sp>
      <p:pic>
        <p:nvPicPr>
          <p:cNvPr id="1433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700213"/>
            <a:ext cx="8143875" cy="483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428625"/>
            <a:ext cx="8715375" cy="1066800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 </a:t>
            </a:r>
            <a:r>
              <a:rPr lang="ru-RU" dirty="0" smtClean="0"/>
              <a:t>Так проделываем со всеми картинками и фотографиями</a:t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15363" name="Picture 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643063"/>
            <a:ext cx="8643937" cy="4973637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книги">
  <a:themeElements>
    <a:clrScheme name="книг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книги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ниг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ниг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ниг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ниг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ниг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ниг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ниг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ниг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ниг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ниг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ниг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ниг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ерый с папкой бумаг">
  <a:themeElements>
    <a:clrScheme name="серый с папкой бума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ерый с папкой бумаг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ерый с папкой бума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й с папкой бума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й с папкой бума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й с папкой бума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й с папкой бума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й с папкой бума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с папкой бума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с папкой бума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с папкой бума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с папкой бума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с папкой бума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с папкой бума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иний пазлы">
  <a:themeElements>
    <a:clrScheme name="синий пазлы 1">
      <a:dk1>
        <a:srgbClr val="000000"/>
      </a:dk1>
      <a:lt1>
        <a:srgbClr val="FFFFFF"/>
      </a:lt1>
      <a:dk2>
        <a:srgbClr val="000000"/>
      </a:dk2>
      <a:lt2>
        <a:srgbClr val="E8EDF2"/>
      </a:lt2>
      <a:accent1>
        <a:srgbClr val="D8E1EC"/>
      </a:accent1>
      <a:accent2>
        <a:srgbClr val="CFD795"/>
      </a:accent2>
      <a:accent3>
        <a:srgbClr val="AAAAAA"/>
      </a:accent3>
      <a:accent4>
        <a:srgbClr val="DADADA"/>
      </a:accent4>
      <a:accent5>
        <a:srgbClr val="E9EEF4"/>
      </a:accent5>
      <a:accent6>
        <a:srgbClr val="BBC387"/>
      </a:accent6>
      <a:hlink>
        <a:srgbClr val="D59F07"/>
      </a:hlink>
      <a:folHlink>
        <a:srgbClr val="94B26C"/>
      </a:folHlink>
    </a:clrScheme>
    <a:fontScheme name="синий пазлы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иний пазлы 1">
        <a:dk1>
          <a:srgbClr val="000000"/>
        </a:dk1>
        <a:lt1>
          <a:srgbClr val="FFFFFF"/>
        </a:lt1>
        <a:dk2>
          <a:srgbClr val="000000"/>
        </a:dk2>
        <a:lt2>
          <a:srgbClr val="E8EDF2"/>
        </a:lt2>
        <a:accent1>
          <a:srgbClr val="D8E1EC"/>
        </a:accent1>
        <a:accent2>
          <a:srgbClr val="CFD795"/>
        </a:accent2>
        <a:accent3>
          <a:srgbClr val="AAAAAA"/>
        </a:accent3>
        <a:accent4>
          <a:srgbClr val="DADADA"/>
        </a:accent4>
        <a:accent5>
          <a:srgbClr val="E9EEF4"/>
        </a:accent5>
        <a:accent6>
          <a:srgbClr val="BBC387"/>
        </a:accent6>
        <a:hlink>
          <a:srgbClr val="D59F07"/>
        </a:hlink>
        <a:folHlink>
          <a:srgbClr val="94B26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книги</Template>
  <TotalTime>274</TotalTime>
  <Words>357</Words>
  <Application>Microsoft Office PowerPoint</Application>
  <PresentationFormat>Экран (4:3)</PresentationFormat>
  <Paragraphs>59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37</vt:i4>
      </vt:variant>
    </vt:vector>
  </HeadingPairs>
  <TitlesOfParts>
    <vt:vector size="47" baseType="lpstr">
      <vt:lpstr>Arial</vt:lpstr>
      <vt:lpstr>Century Gothic</vt:lpstr>
      <vt:lpstr>Calibri</vt:lpstr>
      <vt:lpstr>Trebuchet MS</vt:lpstr>
      <vt:lpstr>Tahoma</vt:lpstr>
      <vt:lpstr>Wingdings</vt:lpstr>
      <vt:lpstr>Times New Roman</vt:lpstr>
      <vt:lpstr>книги</vt:lpstr>
      <vt:lpstr>серый с папкой бумаг</vt:lpstr>
      <vt:lpstr>синий пазлы</vt:lpstr>
      <vt:lpstr>Как создать клип?</vt:lpstr>
      <vt:lpstr>Windows Movie Maker — программа для создания/редактирования видео.</vt:lpstr>
      <vt:lpstr>Возможности программы </vt:lpstr>
      <vt:lpstr>Этапы работы</vt:lpstr>
      <vt:lpstr>Слайд 5</vt:lpstr>
      <vt:lpstr>Слайд 6</vt:lpstr>
      <vt:lpstr>Выбираем папку, в которой находятся фотографии, картинки.</vt:lpstr>
      <vt:lpstr>Нажать на ИЗОБРАЖЕНИЕ. Найти фото, выделить, нажать на импортирование (импорт). Они появились в программе. </vt:lpstr>
      <vt:lpstr> Так проделываем со всеми картинками и фотографиями </vt:lpstr>
      <vt:lpstr>Слайд 10</vt:lpstr>
      <vt:lpstr>Следующий этап – поиск музыки или песни</vt:lpstr>
      <vt:lpstr>Слайд 12</vt:lpstr>
      <vt:lpstr>Слайд 13</vt:lpstr>
      <vt:lpstr>Слайд 14</vt:lpstr>
      <vt:lpstr> Нажать. Написать. </vt:lpstr>
      <vt:lpstr>Выбрать цвет и шрифт. </vt:lpstr>
      <vt:lpstr>Анимацию</vt:lpstr>
      <vt:lpstr>Вставить- добавление названия в начало. (кнопка Готово)</vt:lpstr>
      <vt:lpstr>Слайд 19</vt:lpstr>
      <vt:lpstr>Слайд 20</vt:lpstr>
      <vt:lpstr>Выбрать шкалу времени и перетащить мышью туда песню </vt:lpstr>
      <vt:lpstr>Сборники. Видеопереходы</vt:lpstr>
      <vt:lpstr>Слайд 23</vt:lpstr>
      <vt:lpstr>Старайтесь использовать как можно меньше разнообразных переходов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Сохранение на компьютер</vt:lpstr>
      <vt:lpstr>Слайд 33</vt:lpstr>
      <vt:lpstr>Слайд 34</vt:lpstr>
      <vt:lpstr>Слайд 35</vt:lpstr>
      <vt:lpstr>Слайд 36</vt:lpstr>
      <vt:lpstr>Слайд 37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создать клип?</dc:title>
  <dc:creator>учитель</dc:creator>
  <cp:lastModifiedBy>Admin</cp:lastModifiedBy>
  <cp:revision>16</cp:revision>
  <dcterms:created xsi:type="dcterms:W3CDTF">2009-10-01T06:28:04Z</dcterms:created>
  <dcterms:modified xsi:type="dcterms:W3CDTF">2009-12-29T21:35:30Z</dcterms:modified>
</cp:coreProperties>
</file>